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57" d="100"/>
          <a:sy n="57" d="100"/>
        </p:scale>
        <p:origin x="78"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AE453CF3-27A8-4B03-833C-D601AD752585}" type="datetimeFigureOut">
              <a:rPr lang="es-ES" smtClean="0"/>
              <a:t>04/12/2018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E7FBE8E-3A51-416E-A3BA-3D5016E39513}" type="slidenum">
              <a:rPr lang="es-ES" smtClean="0"/>
              <a:t>‹Nº›</a:t>
            </a:fld>
            <a:endParaRPr lang="es-ES"/>
          </a:p>
        </p:txBody>
      </p:sp>
    </p:spTree>
    <p:extLst>
      <p:ext uri="{BB962C8B-B14F-4D97-AF65-F5344CB8AC3E}">
        <p14:creationId xmlns:p14="http://schemas.microsoft.com/office/powerpoint/2010/main" val="4258968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AE453CF3-27A8-4B03-833C-D601AD752585}" type="datetimeFigureOut">
              <a:rPr lang="es-ES" smtClean="0"/>
              <a:t>04/12/2018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E7FBE8E-3A51-416E-A3BA-3D5016E39513}" type="slidenum">
              <a:rPr lang="es-ES" smtClean="0"/>
              <a:t>‹Nº›</a:t>
            </a:fld>
            <a:endParaRPr lang="es-ES"/>
          </a:p>
        </p:txBody>
      </p:sp>
    </p:spTree>
    <p:extLst>
      <p:ext uri="{BB962C8B-B14F-4D97-AF65-F5344CB8AC3E}">
        <p14:creationId xmlns:p14="http://schemas.microsoft.com/office/powerpoint/2010/main" val="3497608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AE453CF3-27A8-4B03-833C-D601AD752585}" type="datetimeFigureOut">
              <a:rPr lang="es-ES" smtClean="0"/>
              <a:t>04/12/2018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E7FBE8E-3A51-416E-A3BA-3D5016E39513}" type="slidenum">
              <a:rPr lang="es-ES" smtClean="0"/>
              <a:t>‹Nº›</a:t>
            </a:fld>
            <a:endParaRPr lang="es-ES"/>
          </a:p>
        </p:txBody>
      </p:sp>
    </p:spTree>
    <p:extLst>
      <p:ext uri="{BB962C8B-B14F-4D97-AF65-F5344CB8AC3E}">
        <p14:creationId xmlns:p14="http://schemas.microsoft.com/office/powerpoint/2010/main" val="3760052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AE453CF3-27A8-4B03-833C-D601AD752585}" type="datetimeFigureOut">
              <a:rPr lang="es-ES" smtClean="0"/>
              <a:t>04/12/2018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E7FBE8E-3A51-416E-A3BA-3D5016E39513}" type="slidenum">
              <a:rPr lang="es-ES" smtClean="0"/>
              <a:t>‹Nº›</a:t>
            </a:fld>
            <a:endParaRPr lang="es-ES"/>
          </a:p>
        </p:txBody>
      </p:sp>
    </p:spTree>
    <p:extLst>
      <p:ext uri="{BB962C8B-B14F-4D97-AF65-F5344CB8AC3E}">
        <p14:creationId xmlns:p14="http://schemas.microsoft.com/office/powerpoint/2010/main" val="2891489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AE453CF3-27A8-4B03-833C-D601AD752585}" type="datetimeFigureOut">
              <a:rPr lang="es-ES" smtClean="0"/>
              <a:t>04/12/2018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E7FBE8E-3A51-416E-A3BA-3D5016E39513}" type="slidenum">
              <a:rPr lang="es-ES" smtClean="0"/>
              <a:t>‹Nº›</a:t>
            </a:fld>
            <a:endParaRPr lang="es-ES"/>
          </a:p>
        </p:txBody>
      </p:sp>
    </p:spTree>
    <p:extLst>
      <p:ext uri="{BB962C8B-B14F-4D97-AF65-F5344CB8AC3E}">
        <p14:creationId xmlns:p14="http://schemas.microsoft.com/office/powerpoint/2010/main" val="751386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AE453CF3-27A8-4B03-833C-D601AD752585}" type="datetimeFigureOut">
              <a:rPr lang="es-ES" smtClean="0"/>
              <a:t>04/12/2018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1E7FBE8E-3A51-416E-A3BA-3D5016E39513}" type="slidenum">
              <a:rPr lang="es-ES" smtClean="0"/>
              <a:t>‹Nº›</a:t>
            </a:fld>
            <a:endParaRPr lang="es-ES"/>
          </a:p>
        </p:txBody>
      </p:sp>
    </p:spTree>
    <p:extLst>
      <p:ext uri="{BB962C8B-B14F-4D97-AF65-F5344CB8AC3E}">
        <p14:creationId xmlns:p14="http://schemas.microsoft.com/office/powerpoint/2010/main" val="1407220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AE453CF3-27A8-4B03-833C-D601AD752585}" type="datetimeFigureOut">
              <a:rPr lang="es-ES" smtClean="0"/>
              <a:t>04/12/2018</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1E7FBE8E-3A51-416E-A3BA-3D5016E39513}" type="slidenum">
              <a:rPr lang="es-ES" smtClean="0"/>
              <a:t>‹Nº›</a:t>
            </a:fld>
            <a:endParaRPr lang="es-ES"/>
          </a:p>
        </p:txBody>
      </p:sp>
    </p:spTree>
    <p:extLst>
      <p:ext uri="{BB962C8B-B14F-4D97-AF65-F5344CB8AC3E}">
        <p14:creationId xmlns:p14="http://schemas.microsoft.com/office/powerpoint/2010/main" val="3019635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AE453CF3-27A8-4B03-833C-D601AD752585}" type="datetimeFigureOut">
              <a:rPr lang="es-ES" smtClean="0"/>
              <a:t>04/12/2018</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1E7FBE8E-3A51-416E-A3BA-3D5016E39513}" type="slidenum">
              <a:rPr lang="es-ES" smtClean="0"/>
              <a:t>‹Nº›</a:t>
            </a:fld>
            <a:endParaRPr lang="es-ES"/>
          </a:p>
        </p:txBody>
      </p:sp>
    </p:spTree>
    <p:extLst>
      <p:ext uri="{BB962C8B-B14F-4D97-AF65-F5344CB8AC3E}">
        <p14:creationId xmlns:p14="http://schemas.microsoft.com/office/powerpoint/2010/main" val="4188689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E453CF3-27A8-4B03-833C-D601AD752585}" type="datetimeFigureOut">
              <a:rPr lang="es-ES" smtClean="0"/>
              <a:t>04/12/2018</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1E7FBE8E-3A51-416E-A3BA-3D5016E39513}" type="slidenum">
              <a:rPr lang="es-ES" smtClean="0"/>
              <a:t>‹Nº›</a:t>
            </a:fld>
            <a:endParaRPr lang="es-ES"/>
          </a:p>
        </p:txBody>
      </p:sp>
    </p:spTree>
    <p:extLst>
      <p:ext uri="{BB962C8B-B14F-4D97-AF65-F5344CB8AC3E}">
        <p14:creationId xmlns:p14="http://schemas.microsoft.com/office/powerpoint/2010/main" val="891862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AE453CF3-27A8-4B03-833C-D601AD752585}" type="datetimeFigureOut">
              <a:rPr lang="es-ES" smtClean="0"/>
              <a:t>04/12/2018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1E7FBE8E-3A51-416E-A3BA-3D5016E39513}" type="slidenum">
              <a:rPr lang="es-ES" smtClean="0"/>
              <a:t>‹Nº›</a:t>
            </a:fld>
            <a:endParaRPr lang="es-ES"/>
          </a:p>
        </p:txBody>
      </p:sp>
    </p:spTree>
    <p:extLst>
      <p:ext uri="{BB962C8B-B14F-4D97-AF65-F5344CB8AC3E}">
        <p14:creationId xmlns:p14="http://schemas.microsoft.com/office/powerpoint/2010/main" val="1213841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AE453CF3-27A8-4B03-833C-D601AD752585}" type="datetimeFigureOut">
              <a:rPr lang="es-ES" smtClean="0"/>
              <a:t>04/12/2018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1E7FBE8E-3A51-416E-A3BA-3D5016E39513}" type="slidenum">
              <a:rPr lang="es-ES" smtClean="0"/>
              <a:t>‹Nº›</a:t>
            </a:fld>
            <a:endParaRPr lang="es-ES"/>
          </a:p>
        </p:txBody>
      </p:sp>
    </p:spTree>
    <p:extLst>
      <p:ext uri="{BB962C8B-B14F-4D97-AF65-F5344CB8AC3E}">
        <p14:creationId xmlns:p14="http://schemas.microsoft.com/office/powerpoint/2010/main" val="2358876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453CF3-27A8-4B03-833C-D601AD752585}" type="datetimeFigureOut">
              <a:rPr lang="es-ES" smtClean="0"/>
              <a:t>04/12/2018</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7FBE8E-3A51-416E-A3BA-3D5016E39513}" type="slidenum">
              <a:rPr lang="es-ES" smtClean="0"/>
              <a:t>‹Nº›</a:t>
            </a:fld>
            <a:endParaRPr lang="es-ES"/>
          </a:p>
        </p:txBody>
      </p:sp>
    </p:spTree>
    <p:extLst>
      <p:ext uri="{BB962C8B-B14F-4D97-AF65-F5344CB8AC3E}">
        <p14:creationId xmlns:p14="http://schemas.microsoft.com/office/powerpoint/2010/main" val="29409710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2031998" y="4673598"/>
            <a:ext cx="6942669" cy="1384995"/>
          </a:xfrm>
          <a:prstGeom prst="rect">
            <a:avLst/>
          </a:prstGeom>
          <a:noFill/>
        </p:spPr>
        <p:txBody>
          <a:bodyPr wrap="square" rtlCol="0">
            <a:spAutoFit/>
          </a:bodyPr>
          <a:lstStyle/>
          <a:p>
            <a:r>
              <a:rPr lang="es-ES" sz="2800" dirty="0" smtClean="0"/>
              <a:t>Borra este texto. Inserta aquí la foto. Si te acuerdas pon la fecha y el lugar donde tomaste la foto</a:t>
            </a:r>
            <a:endParaRPr lang="es-ES" sz="2800" dirty="0"/>
          </a:p>
        </p:txBody>
      </p:sp>
    </p:spTree>
    <p:extLst>
      <p:ext uri="{BB962C8B-B14F-4D97-AF65-F5344CB8AC3E}">
        <p14:creationId xmlns:p14="http://schemas.microsoft.com/office/powerpoint/2010/main" val="3740607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794932" y="3115732"/>
            <a:ext cx="6942669" cy="3108543"/>
          </a:xfrm>
          <a:prstGeom prst="rect">
            <a:avLst/>
          </a:prstGeom>
          <a:noFill/>
        </p:spPr>
        <p:txBody>
          <a:bodyPr wrap="square" rtlCol="0">
            <a:spAutoFit/>
          </a:bodyPr>
          <a:lstStyle/>
          <a:p>
            <a:r>
              <a:rPr lang="es-ES" sz="2800" dirty="0" smtClean="0"/>
              <a:t>Borra este texto. Explica aquí por qué hiciste la foto, qué significa para ti lo que ves ahí. Interesa especialmente si se trata de paisajes. La foto puede ser del verano pasado, de un día de excursión o algo parecido. </a:t>
            </a:r>
            <a:r>
              <a:rPr lang="es-ES" sz="2800" smtClean="0"/>
              <a:t>Te recuerdo </a:t>
            </a:r>
            <a:r>
              <a:rPr lang="es-ES" sz="2800" dirty="0" smtClean="0"/>
              <a:t>que no puede salir gente. Recuerda cambiar el nombre del archivo cuando me lo envíes.</a:t>
            </a:r>
            <a:endParaRPr lang="es-ES" sz="2800" dirty="0"/>
          </a:p>
        </p:txBody>
      </p:sp>
    </p:spTree>
    <p:extLst>
      <p:ext uri="{BB962C8B-B14F-4D97-AF65-F5344CB8AC3E}">
        <p14:creationId xmlns:p14="http://schemas.microsoft.com/office/powerpoint/2010/main" val="2331381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87</Words>
  <Application>Microsoft Office PowerPoint</Application>
  <PresentationFormat>Panorámica</PresentationFormat>
  <Paragraphs>2</Paragraphs>
  <Slides>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vt:i4>
      </vt:variant>
    </vt:vector>
  </HeadingPairs>
  <TitlesOfParts>
    <vt:vector size="6" baseType="lpstr">
      <vt:lpstr>Arial</vt:lpstr>
      <vt:lpstr>Calibri</vt:lpstr>
      <vt:lpstr>Calibri Light</vt:lpstr>
      <vt:lpstr>Tema de Office</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1BACHILLERATO</dc:creator>
  <cp:lastModifiedBy>1BACHILLERATO</cp:lastModifiedBy>
  <cp:revision>2</cp:revision>
  <dcterms:created xsi:type="dcterms:W3CDTF">2018-12-04T08:35:59Z</dcterms:created>
  <dcterms:modified xsi:type="dcterms:W3CDTF">2018-12-04T08:37:07Z</dcterms:modified>
</cp:coreProperties>
</file>